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3" r:id="rId3"/>
    <p:sldId id="257" r:id="rId4"/>
    <p:sldId id="259" r:id="rId5"/>
    <p:sldId id="258" r:id="rId6"/>
    <p:sldId id="260" r:id="rId7"/>
    <p:sldId id="262" r:id="rId8"/>
    <p:sldId id="261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21E70-ED9C-4F93-800B-7C52987FBA27}" type="doc">
      <dgm:prSet loTypeId="urn:microsoft.com/office/officeart/2008/layout/AlternatingHexagons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BABFE9A-7647-440C-8A79-CCE2CD87693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bg1"/>
              </a:solidFill>
            </a:rPr>
            <a:t>Воспитывать уважение и любовь к родному дому ,  улице, городу</a:t>
          </a:r>
          <a:endParaRPr lang="ru-RU" sz="1200" b="1" dirty="0">
            <a:solidFill>
              <a:schemeClr val="bg1"/>
            </a:solidFill>
          </a:endParaRPr>
        </a:p>
      </dgm:t>
    </dgm:pt>
    <dgm:pt modelId="{D184D402-72CF-49C4-BB75-5703BA147C7E}" type="parTrans" cxnId="{C1BB6237-A03A-4782-B2F9-C64682FF6CA5}">
      <dgm:prSet/>
      <dgm:spPr/>
      <dgm:t>
        <a:bodyPr/>
        <a:lstStyle/>
        <a:p>
          <a:endParaRPr lang="ru-RU"/>
        </a:p>
      </dgm:t>
    </dgm:pt>
    <dgm:pt modelId="{1F976087-21AB-44ED-8646-34C0C7609060}" type="sibTrans" cxnId="{C1BB6237-A03A-4782-B2F9-C64682FF6CA5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Пробудить любовь к родной земле</a:t>
          </a:r>
          <a:endParaRPr lang="ru-RU" sz="1200" b="1" dirty="0">
            <a:solidFill>
              <a:srgbClr val="002060"/>
            </a:solidFill>
          </a:endParaRPr>
        </a:p>
      </dgm:t>
    </dgm:pt>
    <dgm:pt modelId="{6123102D-AEDF-4DE1-B6E4-3B67F00EEE45}">
      <dgm:prSet phldrT="[Текст]" custT="1"/>
      <dgm:spPr/>
      <dgm:t>
        <a:bodyPr/>
        <a:lstStyle/>
        <a:p>
          <a:endParaRPr lang="ru-RU" sz="1400" b="1" dirty="0">
            <a:solidFill>
              <a:schemeClr val="tx2">
                <a:lumMod val="75000"/>
              </a:schemeClr>
            </a:solidFill>
          </a:endParaRPr>
        </a:p>
      </dgm:t>
    </dgm:pt>
    <dgm:pt modelId="{872E6BC3-4D9F-4E0F-B902-496B58805B46}" type="parTrans" cxnId="{DB1D1797-AEC2-41C9-AB62-7A723F7DB741}">
      <dgm:prSet/>
      <dgm:spPr/>
      <dgm:t>
        <a:bodyPr/>
        <a:lstStyle/>
        <a:p>
          <a:endParaRPr lang="ru-RU"/>
        </a:p>
      </dgm:t>
    </dgm:pt>
    <dgm:pt modelId="{A4CA7D49-7693-40A2-BA4B-EC4370C5CC12}" type="sibTrans" cxnId="{DB1D1797-AEC2-41C9-AB62-7A723F7DB741}">
      <dgm:prSet custT="1"/>
      <dgm:spPr/>
      <dgm:t>
        <a:bodyPr/>
        <a:lstStyle/>
        <a:p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Любовь к родной улице, городу, стране </a:t>
          </a:r>
          <a:endParaRPr lang="ru-RU" sz="1200" b="1" dirty="0">
            <a:solidFill>
              <a:schemeClr val="accent4">
                <a:lumMod val="50000"/>
              </a:schemeClr>
            </a:solidFill>
          </a:endParaRPr>
        </a:p>
      </dgm:t>
    </dgm:pt>
    <dgm:pt modelId="{38997DD5-3E63-4BB3-8F35-1216E8E93C54}">
      <dgm:prSet phldrT="[Текст]" custT="1"/>
      <dgm:spPr/>
      <dgm:t>
        <a:bodyPr/>
        <a:lstStyle/>
        <a:p>
          <a:pPr algn="ctr"/>
          <a:r>
            <a:rPr lang="ru-RU" sz="1600" b="1" dirty="0" smtClean="0"/>
            <a:t>Задача педагога  </a:t>
          </a:r>
          <a:endParaRPr lang="ru-RU" sz="1600" b="1" dirty="0"/>
        </a:p>
      </dgm:t>
    </dgm:pt>
    <dgm:pt modelId="{E3DA2DB8-806A-4374-A287-652A0E258B51}" type="parTrans" cxnId="{C58D3A3A-7178-4217-94FC-6320938A5322}">
      <dgm:prSet/>
      <dgm:spPr/>
      <dgm:t>
        <a:bodyPr/>
        <a:lstStyle/>
        <a:p>
          <a:endParaRPr lang="ru-RU"/>
        </a:p>
      </dgm:t>
    </dgm:pt>
    <dgm:pt modelId="{24A39D1D-DE43-415C-9576-DBF084DEFF5C}" type="sibTrans" cxnId="{C58D3A3A-7178-4217-94FC-6320938A5322}">
      <dgm:prSet/>
      <dgm:spPr/>
      <dgm:t>
        <a:bodyPr/>
        <a:lstStyle/>
        <a:p>
          <a:endParaRPr lang="ru-RU"/>
        </a:p>
      </dgm:t>
    </dgm:pt>
    <dgm:pt modelId="{5709100B-6C98-4BF7-8CA4-CE26FA62E6B2}">
      <dgm:prSet phldrT="[Текст]"/>
      <dgm:spPr/>
      <dgm:t>
        <a:bodyPr/>
        <a:lstStyle/>
        <a:p>
          <a:r>
            <a:rPr lang="ru-RU" b="1" dirty="0" smtClean="0"/>
            <a:t>Чувство гордости за достижения  страны</a:t>
          </a:r>
          <a:endParaRPr lang="ru-RU" b="1" dirty="0"/>
        </a:p>
      </dgm:t>
    </dgm:pt>
    <dgm:pt modelId="{0DF167E2-672F-4E42-BC42-DA49D403E359}" type="parTrans" cxnId="{1542D1CF-9314-4EAF-BE11-B354635A7326}">
      <dgm:prSet/>
      <dgm:spPr/>
      <dgm:t>
        <a:bodyPr/>
        <a:lstStyle/>
        <a:p>
          <a:endParaRPr lang="ru-RU"/>
        </a:p>
      </dgm:t>
    </dgm:pt>
    <dgm:pt modelId="{3039018A-6043-4689-98E6-13E8AE98A8E0}" type="sibTrans" cxnId="{1542D1CF-9314-4EAF-BE11-B354635A7326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Любовь и уважение к армии</a:t>
          </a:r>
          <a:endParaRPr lang="ru-RU" sz="1200" b="1" dirty="0">
            <a:solidFill>
              <a:srgbClr val="002060"/>
            </a:solidFill>
          </a:endParaRPr>
        </a:p>
      </dgm:t>
    </dgm:pt>
    <dgm:pt modelId="{EC0116D2-AE88-4078-AD8D-52D2CE5A93EA}">
      <dgm:prSet/>
      <dgm:spPr/>
      <dgm:t>
        <a:bodyPr/>
        <a:lstStyle/>
        <a:p>
          <a:endParaRPr lang="ru-RU"/>
        </a:p>
      </dgm:t>
    </dgm:pt>
    <dgm:pt modelId="{922BF41E-252E-40A4-BBB6-80DA1DC702C5}" type="sibTrans" cxnId="{C019B8C5-B39C-426C-B934-095B0F4AFCC2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Гордость за мужество воинов </a:t>
          </a:r>
          <a:r>
            <a:rPr lang="ru-RU" sz="1200" dirty="0" smtClean="0"/>
            <a:t> </a:t>
          </a:r>
          <a:endParaRPr lang="ru-RU" sz="1200" dirty="0"/>
        </a:p>
      </dgm:t>
    </dgm:pt>
    <dgm:pt modelId="{9E096DC2-7E60-40BC-B54D-0F06A320D595}" type="parTrans" cxnId="{C019B8C5-B39C-426C-B934-095B0F4AFCC2}">
      <dgm:prSet/>
      <dgm:spPr/>
      <dgm:t>
        <a:bodyPr/>
        <a:lstStyle/>
        <a:p>
          <a:endParaRPr lang="ru-RU"/>
        </a:p>
      </dgm:t>
    </dgm:pt>
    <dgm:pt modelId="{923E680A-4AE4-4E95-9195-C5E6E6B8FA65}" type="pres">
      <dgm:prSet presAssocID="{C3121E70-ED9C-4F93-800B-7C52987FBA27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ECF01E9-14C4-45F4-B13A-F40CC189BD26}" type="pres">
      <dgm:prSet presAssocID="{6BABFE9A-7647-440C-8A79-CCE2CD876934}" presName="composite" presStyleCnt="0"/>
      <dgm:spPr/>
    </dgm:pt>
    <dgm:pt modelId="{0A39079B-66BE-44F9-A040-EA1835251C99}" type="pres">
      <dgm:prSet presAssocID="{6BABFE9A-7647-440C-8A79-CCE2CD876934}" presName="Parent1" presStyleLbl="node1" presStyleIdx="0" presStyleCnt="8" custScaleX="105582" custLinFactNeighborX="4534" custLinFactNeighborY="-1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5280C-A3CC-4653-9C9E-75658C017E2A}" type="pres">
      <dgm:prSet presAssocID="{6BABFE9A-7647-440C-8A79-CCE2CD876934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3617B2-19B3-4DBF-AF9D-A7B697525A11}" type="pres">
      <dgm:prSet presAssocID="{6BABFE9A-7647-440C-8A79-CCE2CD876934}" presName="BalanceSpacing" presStyleCnt="0"/>
      <dgm:spPr/>
    </dgm:pt>
    <dgm:pt modelId="{727582B5-3DC8-4BCE-A0BB-F8AB604F8CC7}" type="pres">
      <dgm:prSet presAssocID="{6BABFE9A-7647-440C-8A79-CCE2CD876934}" presName="BalanceSpacing1" presStyleCnt="0"/>
      <dgm:spPr/>
    </dgm:pt>
    <dgm:pt modelId="{8523A79C-3DEF-4ED5-AAFB-F57FC6ACB07D}" type="pres">
      <dgm:prSet presAssocID="{1F976087-21AB-44ED-8646-34C0C7609060}" presName="Accent1Text" presStyleLbl="node1" presStyleIdx="1" presStyleCnt="8" custScaleX="107221"/>
      <dgm:spPr/>
      <dgm:t>
        <a:bodyPr/>
        <a:lstStyle/>
        <a:p>
          <a:endParaRPr lang="ru-RU"/>
        </a:p>
      </dgm:t>
    </dgm:pt>
    <dgm:pt modelId="{1E3C9C2D-0E1F-48DA-BE95-13C061D7A180}" type="pres">
      <dgm:prSet presAssocID="{1F976087-21AB-44ED-8646-34C0C7609060}" presName="spaceBetweenRectangles" presStyleCnt="0"/>
      <dgm:spPr/>
    </dgm:pt>
    <dgm:pt modelId="{E96B9944-95C7-4DF1-917C-506CB7347ABC}" type="pres">
      <dgm:prSet presAssocID="{6123102D-AEDF-4DE1-B6E4-3B67F00EEE45}" presName="composite" presStyleCnt="0"/>
      <dgm:spPr/>
    </dgm:pt>
    <dgm:pt modelId="{4C786A19-04DF-4953-B1FB-EB7C6381104A}" type="pres">
      <dgm:prSet presAssocID="{6123102D-AEDF-4DE1-B6E4-3B67F00EEE45}" presName="Parent1" presStyleLbl="node1" presStyleIdx="2" presStyleCnt="8" custScaleX="109067" custScaleY="97235" custLinFactNeighborX="1540" custLinFactNeighborY="3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EE974E-B76B-41E7-9E7E-8E17F2713F69}" type="pres">
      <dgm:prSet presAssocID="{6123102D-AEDF-4DE1-B6E4-3B67F00EEE45}" presName="Childtext1" presStyleLbl="revTx" presStyleIdx="1" presStyleCnt="4" custScaleX="82254" custScaleY="65035" custLinFactNeighborX="93802" custLinFactNeighborY="-19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B33D5E-EA38-4531-880B-5594C48E7143}" type="pres">
      <dgm:prSet presAssocID="{6123102D-AEDF-4DE1-B6E4-3B67F00EEE45}" presName="BalanceSpacing" presStyleCnt="0"/>
      <dgm:spPr/>
    </dgm:pt>
    <dgm:pt modelId="{41982073-C4E9-4C5E-854F-A191FF04FFEA}" type="pres">
      <dgm:prSet presAssocID="{6123102D-AEDF-4DE1-B6E4-3B67F00EEE45}" presName="BalanceSpacing1" presStyleCnt="0"/>
      <dgm:spPr/>
    </dgm:pt>
    <dgm:pt modelId="{F89F64F9-5E8C-4B2F-B88C-5F3303D11714}" type="pres">
      <dgm:prSet presAssocID="{A4CA7D49-7693-40A2-BA4B-EC4370C5CC12}" presName="Accent1Text" presStyleLbl="node1" presStyleIdx="3" presStyleCnt="8" custScaleX="100874" custLinFactX="-100000" custLinFactNeighborX="-119376" custLinFactNeighborY="-2233"/>
      <dgm:spPr/>
      <dgm:t>
        <a:bodyPr/>
        <a:lstStyle/>
        <a:p>
          <a:endParaRPr lang="ru-RU"/>
        </a:p>
      </dgm:t>
    </dgm:pt>
    <dgm:pt modelId="{E95167BE-A011-42D5-92D9-5BAD7C139DE2}" type="pres">
      <dgm:prSet presAssocID="{A4CA7D49-7693-40A2-BA4B-EC4370C5CC12}" presName="spaceBetweenRectangles" presStyleCnt="0"/>
      <dgm:spPr/>
    </dgm:pt>
    <dgm:pt modelId="{3BBDAE9B-94F3-4B1A-B8C8-45FBC191E34D}" type="pres">
      <dgm:prSet presAssocID="{5709100B-6C98-4BF7-8CA4-CE26FA62E6B2}" presName="composite" presStyleCnt="0"/>
      <dgm:spPr/>
    </dgm:pt>
    <dgm:pt modelId="{18199524-761D-4C35-A1D7-688C5CE59C5A}" type="pres">
      <dgm:prSet presAssocID="{5709100B-6C98-4BF7-8CA4-CE26FA62E6B2}" presName="Parent1" presStyleLbl="node1" presStyleIdx="4" presStyleCnt="8" custLinFactNeighborX="6576" custLinFactNeighborY="312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4B09F-40C7-4819-A05C-FE8DB54015B3}" type="pres">
      <dgm:prSet presAssocID="{5709100B-6C98-4BF7-8CA4-CE26FA62E6B2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AA484-0141-449C-AD96-DF878B1A38C7}" type="pres">
      <dgm:prSet presAssocID="{5709100B-6C98-4BF7-8CA4-CE26FA62E6B2}" presName="BalanceSpacing" presStyleCnt="0"/>
      <dgm:spPr/>
    </dgm:pt>
    <dgm:pt modelId="{C4105C63-9794-4B6D-9D0A-62C53D93AA06}" type="pres">
      <dgm:prSet presAssocID="{5709100B-6C98-4BF7-8CA4-CE26FA62E6B2}" presName="BalanceSpacing1" presStyleCnt="0"/>
      <dgm:spPr/>
    </dgm:pt>
    <dgm:pt modelId="{2F3E6ACC-F9E8-4906-A21B-69F8AA9886CF}" type="pres">
      <dgm:prSet presAssocID="{3039018A-6043-4689-98E6-13E8AE98A8E0}" presName="Accent1Text" presStyleLbl="node1" presStyleIdx="5" presStyleCnt="8" custScaleX="106886" custScaleY="98957" custLinFactNeighborX="2451" custLinFactNeighborY="-1308"/>
      <dgm:spPr/>
      <dgm:t>
        <a:bodyPr/>
        <a:lstStyle/>
        <a:p>
          <a:endParaRPr lang="ru-RU"/>
        </a:p>
      </dgm:t>
    </dgm:pt>
    <dgm:pt modelId="{7C95213B-DED1-41C4-99B0-C63344BBD1A9}" type="pres">
      <dgm:prSet presAssocID="{3039018A-6043-4689-98E6-13E8AE98A8E0}" presName="spaceBetweenRectangles" presStyleCnt="0"/>
      <dgm:spPr/>
    </dgm:pt>
    <dgm:pt modelId="{1FB53722-56F7-4757-82CC-9E17E999563D}" type="pres">
      <dgm:prSet presAssocID="{EC0116D2-AE88-4078-AD8D-52D2CE5A93EA}" presName="composite" presStyleCnt="0"/>
      <dgm:spPr/>
    </dgm:pt>
    <dgm:pt modelId="{7BC1595C-C083-483E-A2B9-78568005929E}" type="pres">
      <dgm:prSet presAssocID="{EC0116D2-AE88-4078-AD8D-52D2CE5A93EA}" presName="Parent1" presStyleLbl="node1" presStyleIdx="6" presStyleCnt="8" custLinFactX="19428" custLinFactY="-68048" custLinFactNeighborX="10000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76633-3348-468B-8F93-EA1BAF5B6B70}" type="pres">
      <dgm:prSet presAssocID="{EC0116D2-AE88-4078-AD8D-52D2CE5A93EA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85C16E3D-07C9-4B8D-BD7C-F637D9751B1B}" type="pres">
      <dgm:prSet presAssocID="{EC0116D2-AE88-4078-AD8D-52D2CE5A93EA}" presName="BalanceSpacing" presStyleCnt="0"/>
      <dgm:spPr/>
    </dgm:pt>
    <dgm:pt modelId="{A3EE8FB7-D3AB-4388-8529-D8FC5D641DB1}" type="pres">
      <dgm:prSet presAssocID="{EC0116D2-AE88-4078-AD8D-52D2CE5A93EA}" presName="BalanceSpacing1" presStyleCnt="0"/>
      <dgm:spPr/>
    </dgm:pt>
    <dgm:pt modelId="{2EA7019F-71E2-492B-98E7-8A2EF0B93DD5}" type="pres">
      <dgm:prSet presAssocID="{922BF41E-252E-40A4-BBB6-80DA1DC702C5}" presName="Accent1Text" presStyleLbl="node1" presStyleIdx="7" presStyleCnt="8" custScaleX="108570" custScaleY="105125" custLinFactY="-68048" custLinFactNeighborX="11428" custLinFactNeighborY="-100000"/>
      <dgm:spPr/>
      <dgm:t>
        <a:bodyPr/>
        <a:lstStyle/>
        <a:p>
          <a:endParaRPr lang="ru-RU"/>
        </a:p>
      </dgm:t>
    </dgm:pt>
  </dgm:ptLst>
  <dgm:cxnLst>
    <dgm:cxn modelId="{0852813F-5347-4BFC-8FC3-81DA0F04FEE6}" type="presOf" srcId="{C3121E70-ED9C-4F93-800B-7C52987FBA27}" destId="{923E680A-4AE4-4E95-9195-C5E6E6B8FA65}" srcOrd="0" destOrd="0" presId="urn:microsoft.com/office/officeart/2008/layout/AlternatingHexagons"/>
    <dgm:cxn modelId="{6D1B610C-D89B-4383-A181-FC86A4C8B7B0}" type="presOf" srcId="{A4CA7D49-7693-40A2-BA4B-EC4370C5CC12}" destId="{F89F64F9-5E8C-4B2F-B88C-5F3303D11714}" srcOrd="0" destOrd="0" presId="urn:microsoft.com/office/officeart/2008/layout/AlternatingHexagons"/>
    <dgm:cxn modelId="{C019B8C5-B39C-426C-B934-095B0F4AFCC2}" srcId="{C3121E70-ED9C-4F93-800B-7C52987FBA27}" destId="{EC0116D2-AE88-4078-AD8D-52D2CE5A93EA}" srcOrd="3" destOrd="0" parTransId="{9E096DC2-7E60-40BC-B54D-0F06A320D595}" sibTransId="{922BF41E-252E-40A4-BBB6-80DA1DC702C5}"/>
    <dgm:cxn modelId="{DB1D1797-AEC2-41C9-AB62-7A723F7DB741}" srcId="{C3121E70-ED9C-4F93-800B-7C52987FBA27}" destId="{6123102D-AEDF-4DE1-B6E4-3B67F00EEE45}" srcOrd="1" destOrd="0" parTransId="{872E6BC3-4D9F-4E0F-B902-496B58805B46}" sibTransId="{A4CA7D49-7693-40A2-BA4B-EC4370C5CC12}"/>
    <dgm:cxn modelId="{7ECDA9EA-A36F-4E21-AB6D-C33A2FC82829}" type="presOf" srcId="{5709100B-6C98-4BF7-8CA4-CE26FA62E6B2}" destId="{18199524-761D-4C35-A1D7-688C5CE59C5A}" srcOrd="0" destOrd="0" presId="urn:microsoft.com/office/officeart/2008/layout/AlternatingHexagons"/>
    <dgm:cxn modelId="{1542D1CF-9314-4EAF-BE11-B354635A7326}" srcId="{C3121E70-ED9C-4F93-800B-7C52987FBA27}" destId="{5709100B-6C98-4BF7-8CA4-CE26FA62E6B2}" srcOrd="2" destOrd="0" parTransId="{0DF167E2-672F-4E42-BC42-DA49D403E359}" sibTransId="{3039018A-6043-4689-98E6-13E8AE98A8E0}"/>
    <dgm:cxn modelId="{C65A7122-70C6-45AD-8537-F6AAB27BF023}" type="presOf" srcId="{6BABFE9A-7647-440C-8A79-CCE2CD876934}" destId="{0A39079B-66BE-44F9-A040-EA1835251C99}" srcOrd="0" destOrd="0" presId="urn:microsoft.com/office/officeart/2008/layout/AlternatingHexagons"/>
    <dgm:cxn modelId="{27ED512B-9A91-4F74-9DEA-B892004ACAD4}" type="presOf" srcId="{3039018A-6043-4689-98E6-13E8AE98A8E0}" destId="{2F3E6ACC-F9E8-4906-A21B-69F8AA9886CF}" srcOrd="0" destOrd="0" presId="urn:microsoft.com/office/officeart/2008/layout/AlternatingHexagons"/>
    <dgm:cxn modelId="{608C510F-A942-49BD-958F-826F1E40B72E}" type="presOf" srcId="{922BF41E-252E-40A4-BBB6-80DA1DC702C5}" destId="{2EA7019F-71E2-492B-98E7-8A2EF0B93DD5}" srcOrd="0" destOrd="0" presId="urn:microsoft.com/office/officeart/2008/layout/AlternatingHexagons"/>
    <dgm:cxn modelId="{9FDE768A-5E6E-4B65-BBE4-E90019C6A902}" type="presOf" srcId="{EC0116D2-AE88-4078-AD8D-52D2CE5A93EA}" destId="{7BC1595C-C083-483E-A2B9-78568005929E}" srcOrd="0" destOrd="0" presId="urn:microsoft.com/office/officeart/2008/layout/AlternatingHexagons"/>
    <dgm:cxn modelId="{C1BB6237-A03A-4782-B2F9-C64682FF6CA5}" srcId="{C3121E70-ED9C-4F93-800B-7C52987FBA27}" destId="{6BABFE9A-7647-440C-8A79-CCE2CD876934}" srcOrd="0" destOrd="0" parTransId="{D184D402-72CF-49C4-BB75-5703BA147C7E}" sibTransId="{1F976087-21AB-44ED-8646-34C0C7609060}"/>
    <dgm:cxn modelId="{31279CFE-87DA-4EBA-B89F-0D642A5E73DE}" type="presOf" srcId="{6123102D-AEDF-4DE1-B6E4-3B67F00EEE45}" destId="{4C786A19-04DF-4953-B1FB-EB7C6381104A}" srcOrd="0" destOrd="0" presId="urn:microsoft.com/office/officeart/2008/layout/AlternatingHexagons"/>
    <dgm:cxn modelId="{F9CD9B80-9788-4EA7-BF3A-7C2D09D8C987}" type="presOf" srcId="{38997DD5-3E63-4BB3-8F35-1216E8E93C54}" destId="{BDEE974E-B76B-41E7-9E7E-8E17F2713F69}" srcOrd="0" destOrd="0" presId="urn:microsoft.com/office/officeart/2008/layout/AlternatingHexagons"/>
    <dgm:cxn modelId="{C58D3A3A-7178-4217-94FC-6320938A5322}" srcId="{6123102D-AEDF-4DE1-B6E4-3B67F00EEE45}" destId="{38997DD5-3E63-4BB3-8F35-1216E8E93C54}" srcOrd="0" destOrd="0" parTransId="{E3DA2DB8-806A-4374-A287-652A0E258B51}" sibTransId="{24A39D1D-DE43-415C-9576-DBF084DEFF5C}"/>
    <dgm:cxn modelId="{4F2A7BDE-3336-4798-B10C-572BDAE4C2BA}" type="presOf" srcId="{1F976087-21AB-44ED-8646-34C0C7609060}" destId="{8523A79C-3DEF-4ED5-AAFB-F57FC6ACB07D}" srcOrd="0" destOrd="0" presId="urn:microsoft.com/office/officeart/2008/layout/AlternatingHexagons"/>
    <dgm:cxn modelId="{D2A4079B-BE6C-4242-8D4D-8AB91FBE11EE}" type="presParOf" srcId="{923E680A-4AE4-4E95-9195-C5E6E6B8FA65}" destId="{FECF01E9-14C4-45F4-B13A-F40CC189BD26}" srcOrd="0" destOrd="0" presId="urn:microsoft.com/office/officeart/2008/layout/AlternatingHexagons"/>
    <dgm:cxn modelId="{CD8C5491-79DE-44CA-8C1C-6EFAF5A4E18A}" type="presParOf" srcId="{FECF01E9-14C4-45F4-B13A-F40CC189BD26}" destId="{0A39079B-66BE-44F9-A040-EA1835251C99}" srcOrd="0" destOrd="0" presId="urn:microsoft.com/office/officeart/2008/layout/AlternatingHexagons"/>
    <dgm:cxn modelId="{10732B02-69B6-4F25-A5BF-D6727B175EA9}" type="presParOf" srcId="{FECF01E9-14C4-45F4-B13A-F40CC189BD26}" destId="{2A45280C-A3CC-4653-9C9E-75658C017E2A}" srcOrd="1" destOrd="0" presId="urn:microsoft.com/office/officeart/2008/layout/AlternatingHexagons"/>
    <dgm:cxn modelId="{8D8BC0C9-775C-448B-95E5-093B8BF7BD98}" type="presParOf" srcId="{FECF01E9-14C4-45F4-B13A-F40CC189BD26}" destId="{763617B2-19B3-4DBF-AF9D-A7B697525A11}" srcOrd="2" destOrd="0" presId="urn:microsoft.com/office/officeart/2008/layout/AlternatingHexagons"/>
    <dgm:cxn modelId="{DFAEC73D-C04F-42EB-AADE-9CB563145770}" type="presParOf" srcId="{FECF01E9-14C4-45F4-B13A-F40CC189BD26}" destId="{727582B5-3DC8-4BCE-A0BB-F8AB604F8CC7}" srcOrd="3" destOrd="0" presId="urn:microsoft.com/office/officeart/2008/layout/AlternatingHexagons"/>
    <dgm:cxn modelId="{0C773D1A-C184-4D4E-ABB0-14A49F71ECFB}" type="presParOf" srcId="{FECF01E9-14C4-45F4-B13A-F40CC189BD26}" destId="{8523A79C-3DEF-4ED5-AAFB-F57FC6ACB07D}" srcOrd="4" destOrd="0" presId="urn:microsoft.com/office/officeart/2008/layout/AlternatingHexagons"/>
    <dgm:cxn modelId="{89A42653-72CB-4331-8C05-00C8B3AD7481}" type="presParOf" srcId="{923E680A-4AE4-4E95-9195-C5E6E6B8FA65}" destId="{1E3C9C2D-0E1F-48DA-BE95-13C061D7A180}" srcOrd="1" destOrd="0" presId="urn:microsoft.com/office/officeart/2008/layout/AlternatingHexagons"/>
    <dgm:cxn modelId="{35661AAB-9D93-4EDA-B0D7-16E95FD70ADC}" type="presParOf" srcId="{923E680A-4AE4-4E95-9195-C5E6E6B8FA65}" destId="{E96B9944-95C7-4DF1-917C-506CB7347ABC}" srcOrd="2" destOrd="0" presId="urn:microsoft.com/office/officeart/2008/layout/AlternatingHexagons"/>
    <dgm:cxn modelId="{EDEA0BA9-86F5-4395-956D-64284105CB38}" type="presParOf" srcId="{E96B9944-95C7-4DF1-917C-506CB7347ABC}" destId="{4C786A19-04DF-4953-B1FB-EB7C6381104A}" srcOrd="0" destOrd="0" presId="urn:microsoft.com/office/officeart/2008/layout/AlternatingHexagons"/>
    <dgm:cxn modelId="{87610C35-A438-4765-8C5B-D34C120A36A5}" type="presParOf" srcId="{E96B9944-95C7-4DF1-917C-506CB7347ABC}" destId="{BDEE974E-B76B-41E7-9E7E-8E17F2713F69}" srcOrd="1" destOrd="0" presId="urn:microsoft.com/office/officeart/2008/layout/AlternatingHexagons"/>
    <dgm:cxn modelId="{60C20B3C-E438-497B-A548-8B37E71E9F6B}" type="presParOf" srcId="{E96B9944-95C7-4DF1-917C-506CB7347ABC}" destId="{E7B33D5E-EA38-4531-880B-5594C48E7143}" srcOrd="2" destOrd="0" presId="urn:microsoft.com/office/officeart/2008/layout/AlternatingHexagons"/>
    <dgm:cxn modelId="{5C4A413A-FDBC-4F2F-8B08-2A97FA8CA9C9}" type="presParOf" srcId="{E96B9944-95C7-4DF1-917C-506CB7347ABC}" destId="{41982073-C4E9-4C5E-854F-A191FF04FFEA}" srcOrd="3" destOrd="0" presId="urn:microsoft.com/office/officeart/2008/layout/AlternatingHexagons"/>
    <dgm:cxn modelId="{82AF8D59-1DAF-44FD-A833-C6AFFA5B5D4F}" type="presParOf" srcId="{E96B9944-95C7-4DF1-917C-506CB7347ABC}" destId="{F89F64F9-5E8C-4B2F-B88C-5F3303D11714}" srcOrd="4" destOrd="0" presId="urn:microsoft.com/office/officeart/2008/layout/AlternatingHexagons"/>
    <dgm:cxn modelId="{DEF54609-607B-4572-B09B-58DAB36E7273}" type="presParOf" srcId="{923E680A-4AE4-4E95-9195-C5E6E6B8FA65}" destId="{E95167BE-A011-42D5-92D9-5BAD7C139DE2}" srcOrd="3" destOrd="0" presId="urn:microsoft.com/office/officeart/2008/layout/AlternatingHexagons"/>
    <dgm:cxn modelId="{D5D7AB53-40BB-4E35-A07C-E0276E38AC80}" type="presParOf" srcId="{923E680A-4AE4-4E95-9195-C5E6E6B8FA65}" destId="{3BBDAE9B-94F3-4B1A-B8C8-45FBC191E34D}" srcOrd="4" destOrd="0" presId="urn:microsoft.com/office/officeart/2008/layout/AlternatingHexagons"/>
    <dgm:cxn modelId="{43679E94-560E-407B-976F-BC31E3C48833}" type="presParOf" srcId="{3BBDAE9B-94F3-4B1A-B8C8-45FBC191E34D}" destId="{18199524-761D-4C35-A1D7-688C5CE59C5A}" srcOrd="0" destOrd="0" presId="urn:microsoft.com/office/officeart/2008/layout/AlternatingHexagons"/>
    <dgm:cxn modelId="{E8474EEE-7C01-4673-9154-4FE993093656}" type="presParOf" srcId="{3BBDAE9B-94F3-4B1A-B8C8-45FBC191E34D}" destId="{C484B09F-40C7-4819-A05C-FE8DB54015B3}" srcOrd="1" destOrd="0" presId="urn:microsoft.com/office/officeart/2008/layout/AlternatingHexagons"/>
    <dgm:cxn modelId="{D0DB8B9E-E186-4762-AFD6-14A2C601C1F0}" type="presParOf" srcId="{3BBDAE9B-94F3-4B1A-B8C8-45FBC191E34D}" destId="{3F1AA484-0141-449C-AD96-DF878B1A38C7}" srcOrd="2" destOrd="0" presId="urn:microsoft.com/office/officeart/2008/layout/AlternatingHexagons"/>
    <dgm:cxn modelId="{66C25FB0-F695-43D4-9780-E8613E0DB0C2}" type="presParOf" srcId="{3BBDAE9B-94F3-4B1A-B8C8-45FBC191E34D}" destId="{C4105C63-9794-4B6D-9D0A-62C53D93AA06}" srcOrd="3" destOrd="0" presId="urn:microsoft.com/office/officeart/2008/layout/AlternatingHexagons"/>
    <dgm:cxn modelId="{212571A2-AC92-46EF-AF49-B15D9D0800AE}" type="presParOf" srcId="{3BBDAE9B-94F3-4B1A-B8C8-45FBC191E34D}" destId="{2F3E6ACC-F9E8-4906-A21B-69F8AA9886CF}" srcOrd="4" destOrd="0" presId="urn:microsoft.com/office/officeart/2008/layout/AlternatingHexagons"/>
    <dgm:cxn modelId="{A96F7C6D-2528-43C5-BA28-4B8A6FC632E6}" type="presParOf" srcId="{923E680A-4AE4-4E95-9195-C5E6E6B8FA65}" destId="{7C95213B-DED1-41C4-99B0-C63344BBD1A9}" srcOrd="5" destOrd="0" presId="urn:microsoft.com/office/officeart/2008/layout/AlternatingHexagons"/>
    <dgm:cxn modelId="{82CDFCE6-0016-4974-90EC-B75706580998}" type="presParOf" srcId="{923E680A-4AE4-4E95-9195-C5E6E6B8FA65}" destId="{1FB53722-56F7-4757-82CC-9E17E999563D}" srcOrd="6" destOrd="0" presId="urn:microsoft.com/office/officeart/2008/layout/AlternatingHexagons"/>
    <dgm:cxn modelId="{32140D44-9EF1-4CF9-AD6F-3A477D6165CF}" type="presParOf" srcId="{1FB53722-56F7-4757-82CC-9E17E999563D}" destId="{7BC1595C-C083-483E-A2B9-78568005929E}" srcOrd="0" destOrd="0" presId="urn:microsoft.com/office/officeart/2008/layout/AlternatingHexagons"/>
    <dgm:cxn modelId="{44EFC12D-2312-45F9-B821-AB49BDB6265F}" type="presParOf" srcId="{1FB53722-56F7-4757-82CC-9E17E999563D}" destId="{AC776633-3348-468B-8F93-EA1BAF5B6B70}" srcOrd="1" destOrd="0" presId="urn:microsoft.com/office/officeart/2008/layout/AlternatingHexagons"/>
    <dgm:cxn modelId="{EBEE9596-AD85-4007-8E28-4EC8E7CC2D82}" type="presParOf" srcId="{1FB53722-56F7-4757-82CC-9E17E999563D}" destId="{85C16E3D-07C9-4B8D-BD7C-F637D9751B1B}" srcOrd="2" destOrd="0" presId="urn:microsoft.com/office/officeart/2008/layout/AlternatingHexagons"/>
    <dgm:cxn modelId="{BA4F0D1C-F9DA-4AAE-9D0B-7EAEB57780AE}" type="presParOf" srcId="{1FB53722-56F7-4757-82CC-9E17E999563D}" destId="{A3EE8FB7-D3AB-4388-8529-D8FC5D641DB1}" srcOrd="3" destOrd="0" presId="urn:microsoft.com/office/officeart/2008/layout/AlternatingHexagons"/>
    <dgm:cxn modelId="{F2960BA8-DE61-4EC7-B4AC-BAB90007FA2C}" type="presParOf" srcId="{1FB53722-56F7-4757-82CC-9E17E999563D}" destId="{2EA7019F-71E2-492B-98E7-8A2EF0B93DD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9079B-66BE-44F9-A040-EA1835251C99}">
      <dsp:nvSpPr>
        <dsp:cNvPr id="0" name=""/>
        <dsp:cNvSpPr/>
      </dsp:nvSpPr>
      <dsp:spPr>
        <a:xfrm rot="5400000">
          <a:off x="3964355" y="73696"/>
          <a:ext cx="1799223" cy="165270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</a:rPr>
            <a:t>Воспитывать уважение и любовь к родному дому ,  улице, городу</a:t>
          </a:r>
          <a:endParaRPr lang="ru-RU" sz="1200" b="1" kern="1200" dirty="0">
            <a:solidFill>
              <a:schemeClr val="bg1"/>
            </a:solidFill>
          </a:endParaRPr>
        </a:p>
      </dsp:txBody>
      <dsp:txXfrm rot="-5400000">
        <a:off x="4301850" y="288095"/>
        <a:ext cx="1124232" cy="1223903"/>
      </dsp:txXfrm>
    </dsp:sp>
    <dsp:sp modelId="{2A45280C-A3CC-4653-9C9E-75658C017E2A}">
      <dsp:nvSpPr>
        <dsp:cNvPr id="0" name=""/>
        <dsp:cNvSpPr/>
      </dsp:nvSpPr>
      <dsp:spPr>
        <a:xfrm>
          <a:off x="5623156" y="363716"/>
          <a:ext cx="2007933" cy="107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23A79C-3DEF-4ED5-AAFB-F57FC6ACB07D}">
      <dsp:nvSpPr>
        <dsp:cNvPr id="0" name=""/>
        <dsp:cNvSpPr/>
      </dsp:nvSpPr>
      <dsp:spPr>
        <a:xfrm rot="5400000">
          <a:off x="2202833" y="64305"/>
          <a:ext cx="1799223" cy="167835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</a:rPr>
            <a:t>Пробудить любовь к родной земле</a:t>
          </a:r>
          <a:endParaRPr lang="ru-RU" sz="1200" b="1" kern="1200" dirty="0">
            <a:solidFill>
              <a:srgbClr val="002060"/>
            </a:solidFill>
          </a:endParaRPr>
        </a:p>
      </dsp:txBody>
      <dsp:txXfrm rot="-5400000">
        <a:off x="2533596" y="293670"/>
        <a:ext cx="1137696" cy="1219627"/>
      </dsp:txXfrm>
    </dsp:sp>
    <dsp:sp modelId="{4C786A19-04DF-4953-B1FB-EB7C6381104A}">
      <dsp:nvSpPr>
        <dsp:cNvPr id="0" name=""/>
        <dsp:cNvSpPr/>
      </dsp:nvSpPr>
      <dsp:spPr>
        <a:xfrm rot="5400000">
          <a:off x="3093849" y="1582957"/>
          <a:ext cx="1749474" cy="170725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2">
                <a:lumMod val="75000"/>
              </a:schemeClr>
            </a:solidFill>
          </a:endParaRPr>
        </a:p>
      </dsp:txBody>
      <dsp:txXfrm rot="-5400000">
        <a:off x="3396068" y="1849908"/>
        <a:ext cx="1145036" cy="1173353"/>
      </dsp:txXfrm>
    </dsp:sp>
    <dsp:sp modelId="{BDEE974E-B76B-41E7-9E7E-8E17F2713F69}">
      <dsp:nvSpPr>
        <dsp:cNvPr id="0" name=""/>
        <dsp:cNvSpPr/>
      </dsp:nvSpPr>
      <dsp:spPr>
        <a:xfrm>
          <a:off x="3149026" y="2058673"/>
          <a:ext cx="1598327" cy="702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Задача педагога  </a:t>
          </a:r>
          <a:endParaRPr lang="ru-RU" sz="1600" b="1" kern="1200" dirty="0"/>
        </a:p>
      </dsp:txBody>
      <dsp:txXfrm>
        <a:off x="3149026" y="2058673"/>
        <a:ext cx="1598327" cy="702074"/>
      </dsp:txXfrm>
    </dsp:sp>
    <dsp:sp modelId="{F89F64F9-5E8C-4B2F-B88C-5F3303D11714}">
      <dsp:nvSpPr>
        <dsp:cNvPr id="0" name=""/>
        <dsp:cNvSpPr/>
      </dsp:nvSpPr>
      <dsp:spPr>
        <a:xfrm rot="5400000">
          <a:off x="1301474" y="1600985"/>
          <a:ext cx="1799223" cy="157900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4">
                  <a:lumMod val="50000"/>
                </a:schemeClr>
              </a:solidFill>
            </a:rPr>
            <a:t>Любовь к родной улице, городу, стране </a:t>
          </a:r>
          <a:endParaRPr lang="ru-RU" sz="1200" b="1" kern="1200" dirty="0">
            <a:solidFill>
              <a:schemeClr val="accent4">
                <a:lumMod val="50000"/>
              </a:schemeClr>
            </a:solidFill>
          </a:endParaRPr>
        </a:p>
      </dsp:txBody>
      <dsp:txXfrm rot="-5400000">
        <a:off x="1658645" y="1772395"/>
        <a:ext cx="1084881" cy="1236185"/>
      </dsp:txXfrm>
    </dsp:sp>
    <dsp:sp modelId="{18199524-761D-4C35-A1D7-688C5CE59C5A}">
      <dsp:nvSpPr>
        <dsp:cNvPr id="0" name=""/>
        <dsp:cNvSpPr/>
      </dsp:nvSpPr>
      <dsp:spPr>
        <a:xfrm rot="5400000">
          <a:off x="3996319" y="3231426"/>
          <a:ext cx="1799223" cy="156532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Чувство гордости за достижения  страны</a:t>
          </a:r>
          <a:endParaRPr lang="ru-RU" sz="1400" b="1" kern="1200" dirty="0"/>
        </a:p>
      </dsp:txBody>
      <dsp:txXfrm rot="-5400000">
        <a:off x="4357198" y="3394856"/>
        <a:ext cx="1077464" cy="1238465"/>
      </dsp:txXfrm>
    </dsp:sp>
    <dsp:sp modelId="{C484B09F-40C7-4819-A05C-FE8DB54015B3}">
      <dsp:nvSpPr>
        <dsp:cNvPr id="0" name=""/>
        <dsp:cNvSpPr/>
      </dsp:nvSpPr>
      <dsp:spPr>
        <a:xfrm>
          <a:off x="5623156" y="3418078"/>
          <a:ext cx="2007933" cy="107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3E6ACC-F9E8-4906-A21B-69F8AA9886CF}">
      <dsp:nvSpPr>
        <dsp:cNvPr id="0" name=""/>
        <dsp:cNvSpPr/>
      </dsp:nvSpPr>
      <dsp:spPr>
        <a:xfrm rot="5400000">
          <a:off x="2250582" y="3097755"/>
          <a:ext cx="1780457" cy="167311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</a:rPr>
            <a:t>Любовь и уважение к армии</a:t>
          </a:r>
          <a:endParaRPr lang="ru-RU" sz="1200" b="1" kern="1200" dirty="0">
            <a:solidFill>
              <a:srgbClr val="002060"/>
            </a:solidFill>
          </a:endParaRPr>
        </a:p>
      </dsp:txBody>
      <dsp:txXfrm rot="-5400000">
        <a:off x="2574700" y="3331880"/>
        <a:ext cx="1132220" cy="1204863"/>
      </dsp:txXfrm>
    </dsp:sp>
    <dsp:sp modelId="{7BC1595C-C083-483E-A2B9-78568005929E}">
      <dsp:nvSpPr>
        <dsp:cNvPr id="0" name=""/>
        <dsp:cNvSpPr/>
      </dsp:nvSpPr>
      <dsp:spPr>
        <a:xfrm rot="5400000">
          <a:off x="4914305" y="1724910"/>
          <a:ext cx="1799223" cy="156532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5275184" y="1888340"/>
        <a:ext cx="1077464" cy="1238465"/>
      </dsp:txXfrm>
    </dsp:sp>
    <dsp:sp modelId="{AC776633-3348-468B-8F93-EA1BAF5B6B70}">
      <dsp:nvSpPr>
        <dsp:cNvPr id="0" name=""/>
        <dsp:cNvSpPr/>
      </dsp:nvSpPr>
      <dsp:spPr>
        <a:xfrm>
          <a:off x="1153886" y="4991364"/>
          <a:ext cx="1943161" cy="107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A7019F-71E2-492B-98E7-8A2EF0B93DD5}">
      <dsp:nvSpPr>
        <dsp:cNvPr id="0" name=""/>
        <dsp:cNvSpPr/>
      </dsp:nvSpPr>
      <dsp:spPr>
        <a:xfrm rot="5400000">
          <a:off x="4868200" y="1657836"/>
          <a:ext cx="1891433" cy="16994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</a:rPr>
            <a:t>Гордость за мужество воинов </a:t>
          </a:r>
          <a:r>
            <a:rPr lang="ru-RU" sz="1200" kern="1200" dirty="0" smtClean="0"/>
            <a:t> </a:t>
          </a:r>
          <a:endParaRPr lang="ru-RU" sz="1200" kern="1200" dirty="0"/>
        </a:p>
      </dsp:txBody>
      <dsp:txXfrm rot="-5400000">
        <a:off x="5233052" y="1861098"/>
        <a:ext cx="1161728" cy="1292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C7F5FEE-5929-4177-8B12-74AC2B237FF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385223D-AD09-4548-B118-4EA524C4912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846640" cy="26642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«Народная культура как средство </a:t>
            </a:r>
            <a:r>
              <a:rPr lang="ru-RU" b="1" dirty="0" smtClean="0">
                <a:solidFill>
                  <a:srgbClr val="002060"/>
                </a:solidFill>
                <a:latin typeface="+mn-lt"/>
              </a:rPr>
              <a:t>формирования</a:t>
            </a:r>
            <a:r>
              <a:rPr lang="ru-RU" b="1" dirty="0" smtClean="0">
                <a:solidFill>
                  <a:srgbClr val="002060"/>
                </a:solidFill>
              </a:rPr>
              <a:t> нравственно – патриотических чувств у детей старшего дошкольного возраста»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6502" y="442957"/>
            <a:ext cx="6400800" cy="520081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Белоярского района "Детский сад "Семицветик" г. Белоярский"</a:t>
            </a:r>
          </a:p>
          <a:p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09" y="188640"/>
            <a:ext cx="1315531" cy="1368152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4355976" y="6180661"/>
            <a:ext cx="4556414" cy="520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b="1" dirty="0" smtClean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Резникова Мария Владимировна</a:t>
            </a:r>
            <a:endParaRPr lang="ru-RU" sz="1600" b="1" dirty="0">
              <a:solidFill>
                <a:srgbClr val="002060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46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72992865"/>
              </p:ext>
            </p:extLst>
          </p:nvPr>
        </p:nvGraphicFramePr>
        <p:xfrm>
          <a:off x="179512" y="1484784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8938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546" y="15567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Цель</a:t>
            </a:r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 –</a:t>
            </a:r>
            <a:r>
              <a:rPr lang="ru-RU" sz="1600" dirty="0">
                <a:latin typeface="+mj-lt"/>
              </a:rPr>
              <a:t>создание условий по формированию у детей  старшего дошкольного возраста нравственно – патриотических чувств через приобщение к русской народной культуре.</a:t>
            </a:r>
          </a:p>
          <a:p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 </a:t>
            </a:r>
            <a:endParaRPr lang="ru-RU" sz="1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2135" y="2492896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Задачи:</a:t>
            </a:r>
          </a:p>
          <a:p>
            <a:endParaRPr lang="ru-RU" sz="1600" dirty="0" smtClean="0"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Candara" panose="020E0502030303020204" pitchFamily="34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Candara" panose="020E0502030303020204" pitchFamily="34" charset="0"/>
                <a:cs typeface="Times New Roman" panose="02020603050405020304" pitchFamily="18" charset="0"/>
              </a:rPr>
              <a:t>формировать и расширять представления детей о родной стране;</a:t>
            </a:r>
          </a:p>
          <a:p>
            <a:r>
              <a:rPr lang="ru-RU" sz="1600" dirty="0">
                <a:latin typeface="Candara" panose="020E0502030303020204" pitchFamily="34" charset="0"/>
                <a:cs typeface="Times New Roman" panose="02020603050405020304" pitchFamily="18" charset="0"/>
              </a:rPr>
              <a:t>- знакомить детей с искусством, традициями и обычаями народов России;</a:t>
            </a:r>
          </a:p>
          <a:p>
            <a:r>
              <a:rPr lang="ru-RU" sz="1600" dirty="0">
                <a:latin typeface="Candara" panose="020E0502030303020204" pitchFamily="34" charset="0"/>
                <a:cs typeface="Times New Roman" panose="02020603050405020304" pitchFamily="18" charset="0"/>
              </a:rPr>
              <a:t>- развивать коммуникативные качества, познавательную активность;</a:t>
            </a:r>
          </a:p>
          <a:p>
            <a:r>
              <a:rPr lang="ru-RU" sz="1600" dirty="0">
                <a:latin typeface="Candara" panose="020E0502030303020204" pitchFamily="34" charset="0"/>
                <a:cs typeface="Times New Roman" panose="02020603050405020304" pitchFamily="18" charset="0"/>
              </a:rPr>
              <a:t>- воспитывать толерантное отношение к представителям других национальностей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8" name="Picture 4" descr="https://vk.vkfaces.com/206724/v206724887/1733/nVjYGGo-TJ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62556"/>
            <a:ext cx="3246622" cy="262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60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3516" y="6241892"/>
            <a:ext cx="3497552" cy="461537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Знакомство с народными костюмами   с помощью </a:t>
            </a:r>
            <a:r>
              <a:rPr lang="ru-RU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дивайса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«Говорящая  ручка» 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960440" cy="2832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1560" y="3023420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Народные песни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6093296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Расписываем народные игрушки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53785" y="3046479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редметы народного быта 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D:\Рабочий стол\Новая папка\20210224_0946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1122"/>
            <a:ext cx="3792552" cy="28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чий стол\Новая папка\20210224_1034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036" y="3560331"/>
            <a:ext cx="3672512" cy="266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Рабочий стол\Новая папка\20210224_1041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85828" y="3898948"/>
            <a:ext cx="2607453" cy="195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Рабочий стол\Новая папка\20210224_1028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8452" y="3914948"/>
            <a:ext cx="2564786" cy="192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16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работы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2" descr="G:\фото сегодня\20210224_1002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33331"/>
            <a:ext cx="3061327" cy="229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G:\фото сегодня\20210224_0959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699" y="4033788"/>
            <a:ext cx="3319820" cy="24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37715" y="2900481"/>
            <a:ext cx="3022152" cy="226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35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982" y="188640"/>
            <a:ext cx="8229600" cy="10024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Виртуальные экскурсии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G:\18.02\зум\20210219_11081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4" y="1231020"/>
            <a:ext cx="3176548" cy="243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840524" y="3543406"/>
            <a:ext cx="33528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 smtClean="0"/>
              <a:t>Детская школа искусств</a:t>
            </a:r>
            <a:endParaRPr lang="ru-RU" sz="1600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421782" y="3140968"/>
            <a:ext cx="33528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1600" dirty="0"/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179512" y="6309320"/>
            <a:ext cx="4032448" cy="3600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 smtClean="0"/>
              <a:t> Мини- концерт «Народные инструменты»</a:t>
            </a:r>
            <a:endParaRPr lang="ru-RU" sz="1600" dirty="0"/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788024" y="6297412"/>
            <a:ext cx="4032448" cy="3600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04367" y="6386262"/>
            <a:ext cx="44693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Интерактивная экскурсия "Мир русской избы".</a:t>
            </a:r>
          </a:p>
        </p:txBody>
      </p:sp>
      <p:pic>
        <p:nvPicPr>
          <p:cNvPr id="4098" name="Picture 2" descr="D:\Рабочий стол\Новая папка\20210224_091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163" y="3916334"/>
            <a:ext cx="3482502" cy="246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18.02\зум\20210219_1104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5"/>
          <a:stretch/>
        </p:blipFill>
        <p:spPr bwMode="auto">
          <a:xfrm rot="16200000" flipH="1">
            <a:off x="5566488" y="689905"/>
            <a:ext cx="2434146" cy="351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84" y="4210007"/>
            <a:ext cx="2929027" cy="205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3"/>
          <p:cNvSpPr txBox="1">
            <a:spLocks/>
          </p:cNvSpPr>
          <p:nvPr/>
        </p:nvSpPr>
        <p:spPr>
          <a:xfrm>
            <a:off x="4427984" y="3342556"/>
            <a:ext cx="4589865" cy="5601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600" dirty="0" smtClean="0"/>
              <a:t>Виртуальный - мини концерт народной  музыки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4033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244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Т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ворческая мастерская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69776" y="6120760"/>
            <a:ext cx="3995936" cy="5040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Лепка народной игрушки</a:t>
            </a:r>
            <a:endParaRPr lang="ru-RU" dirty="0"/>
          </a:p>
        </p:txBody>
      </p:sp>
      <p:pic>
        <p:nvPicPr>
          <p:cNvPr id="4099" name="Picture 3" descr="D:\Рабочий стол\20210220_09275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63471"/>
            <a:ext cx="2878517" cy="230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Рабочий стол\5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233" y="3868921"/>
            <a:ext cx="3002451" cy="225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3"/>
          <p:cNvSpPr txBox="1">
            <a:spLocks/>
          </p:cNvSpPr>
          <p:nvPr/>
        </p:nvSpPr>
        <p:spPr>
          <a:xfrm>
            <a:off x="5313965" y="6093296"/>
            <a:ext cx="399593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dirty="0" smtClean="0"/>
              <a:t>Выставка народных музыкальных инструментов</a:t>
            </a:r>
            <a:endParaRPr lang="ru-RU" dirty="0"/>
          </a:p>
        </p:txBody>
      </p:sp>
      <p:pic>
        <p:nvPicPr>
          <p:cNvPr id="2050" name="Picture 2" descr="D:\Рабочий стол\Новая папка\20210224_111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6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3"/>
          <p:cNvSpPr txBox="1">
            <a:spLocks/>
          </p:cNvSpPr>
          <p:nvPr/>
        </p:nvSpPr>
        <p:spPr>
          <a:xfrm>
            <a:off x="1043608" y="3388831"/>
            <a:ext cx="3995936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ru-RU" dirty="0" smtClean="0"/>
              <a:t> Тарелочки гжель</a:t>
            </a:r>
            <a:endParaRPr lang="ru-RU" dirty="0"/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5517233" y="3366284"/>
            <a:ext cx="3995936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ru-RU" dirty="0" smtClean="0"/>
              <a:t>Дымковская барыня 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965" y="971911"/>
            <a:ext cx="3313738" cy="239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23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45" y="692696"/>
            <a:ext cx="3816424" cy="26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696" y="692696"/>
            <a:ext cx="3577661" cy="268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531904" y="3288323"/>
            <a:ext cx="3937847" cy="500717"/>
          </a:xfrm>
        </p:spPr>
        <p:txBody>
          <a:bodyPr/>
          <a:lstStyle/>
          <a:p>
            <a:r>
              <a:rPr lang="ru-RU" sz="1600" dirty="0" smtClean="0"/>
              <a:t>Праздник « Здравствуй золотая Осень»</a:t>
            </a:r>
            <a:endParaRPr lang="ru-RU" sz="1600" dirty="0"/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5065115" y="3303934"/>
            <a:ext cx="33528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600" dirty="0" smtClean="0"/>
              <a:t> Русско-народные игры </a:t>
            </a:r>
            <a:endParaRPr lang="ru-RU" sz="1600" dirty="0"/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997496" y="6175993"/>
            <a:ext cx="33528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 smtClean="0"/>
              <a:t>Праздник «Масленица»</a:t>
            </a:r>
            <a:endParaRPr lang="ru-RU" sz="1600" dirty="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5451648" y="6270594"/>
            <a:ext cx="33528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 smtClean="0"/>
              <a:t>Театрализация  «Теремок»</a:t>
            </a:r>
            <a:endParaRPr lang="ru-RU" sz="1600" dirty="0"/>
          </a:p>
        </p:txBody>
      </p:sp>
      <p:pic>
        <p:nvPicPr>
          <p:cNvPr id="11" name="Рисунок 10" descr="D:\Рабочий стол\ФОТО\20200228_09590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99" y="3861048"/>
            <a:ext cx="364981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D:\Рабочий стол\Новая папка\20210224_1102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7" y="3789039"/>
            <a:ext cx="3735776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28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467544" y="1700808"/>
            <a:ext cx="8136904" cy="3456384"/>
          </a:xfrm>
        </p:spPr>
        <p:txBody>
          <a:bodyPr>
            <a:normAutofit/>
          </a:bodyPr>
          <a:lstStyle/>
          <a:p>
            <a:r>
              <a:rPr lang="ru-RU" dirty="0"/>
              <a:t>- у детей постепенно формируются знания о малых фольклорных формах;</a:t>
            </a:r>
          </a:p>
          <a:p>
            <a:r>
              <a:rPr lang="ru-RU" dirty="0"/>
              <a:t>- появляется интерес к устному народному </a:t>
            </a:r>
            <a:r>
              <a:rPr lang="ru-RU" dirty="0" smtClean="0"/>
              <a:t>творчеству; </a:t>
            </a:r>
            <a:endParaRPr lang="ru-RU" dirty="0"/>
          </a:p>
          <a:p>
            <a:r>
              <a:rPr lang="ru-RU" dirty="0"/>
              <a:t>- формируется чувство гордости за свою страну, с интересом принимают участие в совместной деятельности, знакомятся с историческими, спортивными, культурными событиями жизни нашей страны;</a:t>
            </a:r>
          </a:p>
          <a:p>
            <a:r>
              <a:rPr lang="ru-RU" dirty="0"/>
              <a:t>- формируются волевые </a:t>
            </a:r>
            <a:r>
              <a:rPr lang="ru-RU" dirty="0" smtClean="0"/>
              <a:t>качества.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08104" y="260648"/>
            <a:ext cx="3352800" cy="864096"/>
          </a:xfrm>
        </p:spPr>
        <p:txBody>
          <a:bodyPr/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29000"/>
            <a:ext cx="2304256" cy="30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57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914400" y="2996952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6000" i="1" dirty="0" smtClean="0">
                <a:solidFill>
                  <a:schemeClr val="tx2">
                    <a:lumMod val="75000"/>
                  </a:schemeClr>
                </a:solidFill>
              </a:rPr>
              <a:t>Спасибо за внимание.</a:t>
            </a:r>
            <a:endParaRPr lang="ru-RU" sz="60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22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313</TotalTime>
  <Words>240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«Народная культура как средство формирования нравственно – патриотических чувств у детей старшего дошкольного возраста»</vt:lpstr>
      <vt:lpstr>Презентация PowerPoint</vt:lpstr>
      <vt:lpstr>Презентация PowerPoint</vt:lpstr>
      <vt:lpstr>Знакомство с народными костюмами   с помощью дивайса  «Говорящая  ручка» </vt:lpstr>
      <vt:lpstr>Формы работы</vt:lpstr>
      <vt:lpstr>Виртуальные экскурсии</vt:lpstr>
      <vt:lpstr>Творческая мастерская</vt:lpstr>
      <vt:lpstr>Праздник « Здравствуй золотая Осень»</vt:lpstr>
      <vt:lpstr>Результат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«Народная культура как средство формирования нравственно – патриотических чувств у детей старшего дошкольного возраста»</dc:title>
  <dc:creator>Маша</dc:creator>
  <cp:lastModifiedBy>HP</cp:lastModifiedBy>
  <cp:revision>32</cp:revision>
  <dcterms:created xsi:type="dcterms:W3CDTF">2021-02-21T16:36:57Z</dcterms:created>
  <dcterms:modified xsi:type="dcterms:W3CDTF">2021-10-21T12:47:34Z</dcterms:modified>
</cp:coreProperties>
</file>